
<file path=[Content_Types].xml><?xml version="1.0" encoding="utf-8"?>
<Types xmlns="http://schemas.openxmlformats.org/package/2006/content-types"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15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p3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354" y="2445828"/>
            <a:ext cx="13818775" cy="20842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0202" y="5796255"/>
            <a:ext cx="8085576" cy="19100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821912" y="5236586"/>
            <a:ext cx="4415273" cy="3609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65" y="9348258"/>
            <a:ext cx="1859948" cy="6279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9675" y="4012437"/>
            <a:ext cx="14368642" cy="18846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234" y="132859"/>
            <a:ext cx="1408820" cy="951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151323"/>
            <a:ext cx="18285714" cy="9134392"/>
            <a:chOff x="0" y="1151323"/>
            <a:chExt cx="18285714" cy="9134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51323"/>
              <a:ext cx="18285714" cy="9134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821908" y="5236581"/>
            <a:ext cx="4415273" cy="3609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1928" y="4102862"/>
            <a:ext cx="9666763" cy="20679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7710" y="99566"/>
            <a:ext cx="2649963" cy="1125791"/>
          </a:xfrm>
          <a:prstGeom prst="rect">
            <a:avLst/>
          </a:prstGeom>
        </p:spPr>
      </p:pic>
      <p:pic>
        <p:nvPicPr>
          <p:cNvPr id="2" name="KakaoTalk_20221207_193908094">
            <a:hlinkClick r:id="" action="ppaction://media"/>
            <a:extLst>
              <a:ext uri="{FF2B5EF4-FFF2-40B4-BE49-F238E27FC236}">
                <a16:creationId xmlns:a16="http://schemas.microsoft.com/office/drawing/2014/main" id="{99528345-1F0F-1B25-E28F-07F7126529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5284" y="1638300"/>
            <a:ext cx="14359466" cy="8077200"/>
          </a:xfrm>
          <a:prstGeom prst="rect">
            <a:avLst/>
          </a:prstGeom>
        </p:spPr>
      </p:pic>
      <p:pic>
        <p:nvPicPr>
          <p:cNvPr id="4" name="output_ballad_1">
            <a:hlinkClick r:id="" action="ppaction://media"/>
            <a:extLst>
              <a:ext uri="{FF2B5EF4-FFF2-40B4-BE49-F238E27FC236}">
                <a16:creationId xmlns:a16="http://schemas.microsoft.com/office/drawing/2014/main" id="{EA47F18B-21BB-35C5-582A-4F2BE3A6C2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230600" y="857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710" y="88741"/>
            <a:ext cx="3180572" cy="11290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4694" y="1603252"/>
            <a:ext cx="10511473" cy="8249969"/>
            <a:chOff x="3904694" y="1603252"/>
            <a:chExt cx="10511473" cy="82499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4694" y="1603252"/>
              <a:ext cx="10511473" cy="8249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57" y="130758"/>
            <a:ext cx="9748572" cy="11251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4805" y="1621157"/>
            <a:ext cx="10476104" cy="8076252"/>
            <a:chOff x="3904805" y="1621157"/>
            <a:chExt cx="10476104" cy="80762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4805" y="1621157"/>
              <a:ext cx="10476104" cy="8076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8415" y="1596569"/>
            <a:ext cx="10506214" cy="8099465"/>
            <a:chOff x="3818415" y="1596569"/>
            <a:chExt cx="10506214" cy="8099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8415" y="1596569"/>
              <a:ext cx="10506214" cy="80994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57" y="88741"/>
            <a:ext cx="6943934" cy="10510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710" y="130758"/>
            <a:ext cx="7340087" cy="9670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4355" y="1662421"/>
            <a:ext cx="10477004" cy="8076947"/>
            <a:chOff x="3904355" y="1662421"/>
            <a:chExt cx="10477004" cy="80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4355" y="1662421"/>
              <a:ext cx="10477004" cy="8076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234" y="88741"/>
            <a:ext cx="7130801" cy="11290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4355" y="1663866"/>
            <a:ext cx="10477004" cy="8076947"/>
            <a:chOff x="3904355" y="1663866"/>
            <a:chExt cx="10477004" cy="80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4355" y="1663866"/>
              <a:ext cx="10477004" cy="8076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9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821908" y="5236581"/>
            <a:ext cx="4415273" cy="3609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1928" y="4102862"/>
            <a:ext cx="9087715" cy="22888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233" y="134108"/>
            <a:ext cx="11048887" cy="1039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38095" y="1521091"/>
            <a:ext cx="11687893" cy="4025753"/>
            <a:chOff x="9238095" y="1521091"/>
            <a:chExt cx="11687893" cy="40257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8095" y="1521091"/>
              <a:ext cx="11687893" cy="4025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5238" y="1521091"/>
            <a:ext cx="9142857" cy="4025489"/>
            <a:chOff x="-95238" y="1521091"/>
            <a:chExt cx="9142857" cy="4025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38" y="1521091"/>
              <a:ext cx="9142857" cy="4025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5238" y="5737056"/>
            <a:ext cx="9142857" cy="4163330"/>
            <a:chOff x="-95238" y="5737056"/>
            <a:chExt cx="9142857" cy="41633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38" y="5737056"/>
              <a:ext cx="9142857" cy="4163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8095" y="5737056"/>
            <a:ext cx="9142857" cy="4168067"/>
            <a:chOff x="9238095" y="5737056"/>
            <a:chExt cx="9142857" cy="41680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5737056"/>
              <a:ext cx="9142857" cy="4168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07937"/>
            <a:ext cx="18302646" cy="12205577"/>
            <a:chOff x="0" y="-507937"/>
            <a:chExt cx="18302646" cy="122055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507937"/>
              <a:ext cx="18302646" cy="12205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57" y="89626"/>
            <a:ext cx="5794820" cy="12074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21731" y="1587142"/>
            <a:ext cx="6004195" cy="8267394"/>
            <a:chOff x="11521731" y="1587142"/>
            <a:chExt cx="6004195" cy="8267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9634" y="-2546554"/>
              <a:ext cx="12008389" cy="1653478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1731" y="1587142"/>
              <a:ext cx="6004195" cy="82673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279" y="1626447"/>
            <a:ext cx="10065535" cy="8188784"/>
            <a:chOff x="756279" y="1626447"/>
            <a:chExt cx="10065535" cy="81887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279" y="1626447"/>
              <a:ext cx="10065535" cy="8188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57" y="89119"/>
            <a:ext cx="2594934" cy="10348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892" y="1938310"/>
            <a:ext cx="9297328" cy="74113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57" y="140484"/>
            <a:ext cx="3838591" cy="10230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5962" y="2176533"/>
            <a:ext cx="12453791" cy="7116875"/>
            <a:chOff x="2915962" y="2176533"/>
            <a:chExt cx="12453791" cy="711687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15962" y="2176533"/>
              <a:ext cx="12453791" cy="7116875"/>
              <a:chOff x="2915962" y="2176533"/>
              <a:chExt cx="12453791" cy="711687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15962" y="2176533"/>
                <a:ext cx="12453791" cy="71168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357198" y="2657177"/>
              <a:ext cx="11486712" cy="1728550"/>
              <a:chOff x="3357198" y="2657177"/>
              <a:chExt cx="11486712" cy="172855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357198" y="2657177"/>
                <a:ext cx="3461206" cy="1728550"/>
                <a:chOff x="3357198" y="2657177"/>
                <a:chExt cx="3461206" cy="1728550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3357198" y="2657177"/>
                  <a:ext cx="3461206" cy="1728550"/>
                  <a:chOff x="3357198" y="2657177"/>
                  <a:chExt cx="3461206" cy="1728550"/>
                </a:xfrm>
              </p:grpSpPr>
              <p:pic>
                <p:nvPicPr>
                  <p:cNvPr id="13" name="Object 12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3357198" y="2657177"/>
                    <a:ext cx="3461206" cy="17285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92443" y="3183377"/>
                  <a:ext cx="2953204" cy="73336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152754" y="2657177"/>
                <a:ext cx="7691155" cy="1728550"/>
                <a:chOff x="7152754" y="2657177"/>
                <a:chExt cx="7691155" cy="1728550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7152754" y="2657177"/>
                  <a:ext cx="7691155" cy="1728550"/>
                  <a:chOff x="7152754" y="2657177"/>
                  <a:chExt cx="7691155" cy="1728550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7152754" y="2657177"/>
                    <a:ext cx="7691155" cy="17285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471396" y="3089585"/>
                  <a:ext cx="6157540" cy="8967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3357198" y="4877596"/>
              <a:ext cx="3461206" cy="1728550"/>
              <a:chOff x="3357198" y="4877596"/>
              <a:chExt cx="3461206" cy="172855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57198" y="4877596"/>
                <a:ext cx="3461206" cy="172855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447" y="5431782"/>
              <a:ext cx="3113032" cy="65953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7152754" y="4877596"/>
              <a:ext cx="7691155" cy="1728550"/>
              <a:chOff x="7152754" y="4877596"/>
              <a:chExt cx="7691155" cy="172855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52754" y="4877596"/>
                <a:ext cx="7691155" cy="172855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1430" y="5505635"/>
              <a:ext cx="5697445" cy="49462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342731" y="7040148"/>
              <a:ext cx="3461206" cy="1728550"/>
              <a:chOff x="3342731" y="7040148"/>
              <a:chExt cx="3461206" cy="17285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42731" y="7040148"/>
                <a:ext cx="3461206" cy="172855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7981" y="7601238"/>
              <a:ext cx="2956851" cy="65848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152754" y="7040148"/>
              <a:ext cx="7691155" cy="1728550"/>
              <a:chOff x="7152754" y="7040148"/>
              <a:chExt cx="7691155" cy="172855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7152754" y="7040148"/>
                <a:ext cx="7691155" cy="1728550"/>
                <a:chOff x="7152754" y="7040148"/>
                <a:chExt cx="7691155" cy="172855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152754" y="7040148"/>
                  <a:ext cx="7691155" cy="172855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71430" y="7472555"/>
                <a:ext cx="6637426" cy="9835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389" y="9285033"/>
            <a:ext cx="2964882" cy="4905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7454" y="4104978"/>
            <a:ext cx="9218944" cy="22890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067" y="9332323"/>
            <a:ext cx="1840310" cy="387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22786" y="9367030"/>
            <a:ext cx="262679" cy="298893"/>
            <a:chOff x="15722786" y="9367030"/>
            <a:chExt cx="262679" cy="29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2786" y="9367030"/>
              <a:ext cx="262679" cy="298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965" y="4364027"/>
            <a:ext cx="16613376" cy="16575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35967" y="1979267"/>
            <a:ext cx="9834638" cy="6327180"/>
            <a:chOff x="8035967" y="1979267"/>
            <a:chExt cx="9834638" cy="63271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5967" y="1979267"/>
              <a:ext cx="9834638" cy="63271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173" y="4364563"/>
            <a:ext cx="7236624" cy="1653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821908" y="5236581"/>
            <a:ext cx="4415273" cy="3609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965" y="2501863"/>
            <a:ext cx="10286652" cy="1657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1762" y="4698980"/>
            <a:ext cx="13942191" cy="1075127"/>
            <a:chOff x="2171762" y="4698980"/>
            <a:chExt cx="13942191" cy="10751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479" y="4584698"/>
              <a:ext cx="1316655" cy="123907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7993" y="4584698"/>
              <a:ext cx="12406941" cy="1293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1762" y="6519081"/>
            <a:ext cx="13942191" cy="1075127"/>
            <a:chOff x="2171762" y="6519081"/>
            <a:chExt cx="13942191" cy="1075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7479" y="6404798"/>
              <a:ext cx="1435170" cy="123907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7993" y="6404798"/>
              <a:ext cx="12625989" cy="1421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821908" y="5236581"/>
            <a:ext cx="4415273" cy="3609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1928" y="3995719"/>
            <a:ext cx="8498954" cy="23012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57" y="140484"/>
            <a:ext cx="3646810" cy="9416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9790" y="6060512"/>
            <a:ext cx="3221053" cy="3221053"/>
            <a:chOff x="1309790" y="6060512"/>
            <a:chExt cx="3221053" cy="32210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790" y="6060512"/>
              <a:ext cx="3221053" cy="3221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30763" y="6041141"/>
            <a:ext cx="3221053" cy="3221053"/>
            <a:chOff x="5030763" y="6041141"/>
            <a:chExt cx="3221053" cy="3221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0763" y="6041141"/>
              <a:ext cx="3221053" cy="322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6058" y="2068205"/>
            <a:ext cx="3206015" cy="3206015"/>
            <a:chOff x="12166058" y="2068205"/>
            <a:chExt cx="3206015" cy="32060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6058" y="2068205"/>
              <a:ext cx="3206015" cy="3206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69065" y="8216412"/>
            <a:ext cx="3814003" cy="1663722"/>
            <a:chOff x="13769065" y="8216412"/>
            <a:chExt cx="3814003" cy="16637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69065" y="8216412"/>
              <a:ext cx="3814003" cy="16637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3385" y="6060512"/>
            <a:ext cx="4006102" cy="1098866"/>
            <a:chOff x="13023385" y="6060512"/>
            <a:chExt cx="4006102" cy="1098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3385" y="6060512"/>
              <a:ext cx="4006102" cy="10988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68593" y="7159378"/>
            <a:ext cx="4200473" cy="2191551"/>
            <a:chOff x="9568593" y="7159378"/>
            <a:chExt cx="4200473" cy="21915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8593" y="7159378"/>
              <a:ext cx="4200473" cy="21915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6017" y="2769888"/>
            <a:ext cx="6306767" cy="1539924"/>
            <a:chOff x="1746017" y="2769888"/>
            <a:chExt cx="6306767" cy="15399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6017" y="2769888"/>
              <a:ext cx="6306767" cy="1539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234" y="136106"/>
            <a:ext cx="2614230" cy="9567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5190" y="1366371"/>
            <a:ext cx="16988726" cy="8685486"/>
            <a:chOff x="415190" y="1366371"/>
            <a:chExt cx="16988726" cy="86854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190" y="1366371"/>
              <a:ext cx="16988726" cy="8685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894" y="-8579894"/>
            <a:ext cx="1151323" cy="18311111"/>
            <a:chOff x="8579894" y="-8579894"/>
            <a:chExt cx="1151323" cy="18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79894" y="-8579894"/>
              <a:ext cx="1151323" cy="18311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234" y="132859"/>
            <a:ext cx="1427868" cy="951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151323"/>
            <a:ext cx="18285714" cy="9348571"/>
            <a:chOff x="0" y="1151323"/>
            <a:chExt cx="18285714" cy="934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51323"/>
              <a:ext cx="18285714" cy="934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0</Words>
  <Application>Microsoft Office PowerPoint</Application>
  <PresentationFormat>사용자 지정</PresentationFormat>
  <Paragraphs>0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YJ</cp:lastModifiedBy>
  <cp:revision>5</cp:revision>
  <dcterms:created xsi:type="dcterms:W3CDTF">2022-12-08T12:13:19Z</dcterms:created>
  <dcterms:modified xsi:type="dcterms:W3CDTF">2022-12-08T06:41:30Z</dcterms:modified>
</cp:coreProperties>
</file>